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3" r:id="rId2"/>
    <p:sldId id="375" r:id="rId3"/>
    <p:sldId id="367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2" r:id="rId13"/>
    <p:sldId id="324" r:id="rId14"/>
    <p:sldId id="325" r:id="rId15"/>
    <p:sldId id="326" r:id="rId16"/>
    <p:sldId id="327" r:id="rId17"/>
    <p:sldId id="328" r:id="rId18"/>
    <p:sldId id="401" r:id="rId19"/>
    <p:sldId id="399" r:id="rId20"/>
    <p:sldId id="389" r:id="rId21"/>
    <p:sldId id="390" r:id="rId22"/>
    <p:sldId id="410" r:id="rId23"/>
    <p:sldId id="411" r:id="rId24"/>
    <p:sldId id="391" r:id="rId25"/>
    <p:sldId id="4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C6483-C184-4646-9CAE-30273BB1C124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8B2D5-6EB1-4476-80F2-72AE29876D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KNOWLEDGE AND CURRICULUM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Unit – VIII</a:t>
            </a:r>
            <a:b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CURRICULUM EVALUATION MODELS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85800" y="4038600"/>
            <a:ext cx="7620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 smtClean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BY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Dr. P. JEYALAKSHMI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PRINCIPAL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SRIVATSA COLLEGE OF EDUCATION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SATTUR, VIRUDHUNAGAR.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Q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Q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c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esktop\cr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esktop\cr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p\Desktop\cri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esktop\r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cri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endParaRPr lang="en-US" dirty="0" smtClean="0">
              <a:latin typeface="Algerian" pitchFamily="82" charset="0"/>
            </a:endParaRPr>
          </a:p>
          <a:p>
            <a:pPr algn="ctr">
              <a:lnSpc>
                <a:spcPct val="200000"/>
              </a:lnSpc>
            </a:pPr>
            <a:endParaRPr lang="en-US" dirty="0" smtClean="0">
              <a:latin typeface="Algerian" pitchFamily="82" charset="0"/>
            </a:endParaRPr>
          </a:p>
          <a:p>
            <a:pPr algn="ctr">
              <a:lnSpc>
                <a:spcPct val="200000"/>
              </a:lnSpc>
            </a:pPr>
            <a:endParaRPr lang="en-US" dirty="0" smtClean="0">
              <a:latin typeface="Algerian" pitchFamily="82" charset="0"/>
            </a:endParaRPr>
          </a:p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TYLER’S EVALUATION</a:t>
            </a:r>
          </a:p>
          <a:p>
            <a:pPr algn="ctr">
              <a:lnSpc>
                <a:spcPct val="200000"/>
              </a:lnSpc>
            </a:pPr>
            <a:r>
              <a:rPr lang="en-US" sz="4800" dirty="0" smtClean="0">
                <a:solidFill>
                  <a:srgbClr val="00206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 MODEL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curriculum-evaluation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esktop\curriculum-evaluation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curriculum-evaluation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4000" cy="33393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9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THANK YOU</a:t>
            </a:r>
            <a:endParaRPr lang="en-US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Q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Q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Q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Q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24</Words>
  <Application>Microsoft Office PowerPoint</Application>
  <PresentationFormat>On-screen Show (4:3)</PresentationFormat>
  <Paragraphs>20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67</cp:revision>
  <dcterms:created xsi:type="dcterms:W3CDTF">2020-05-17T20:52:53Z</dcterms:created>
  <dcterms:modified xsi:type="dcterms:W3CDTF">2020-06-15T09:26:51Z</dcterms:modified>
</cp:coreProperties>
</file>